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0.jpg" ContentType="image/jpe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1.jpg" ContentType="image/jpe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2.jpg" ContentType="image/jpe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3.jpg" ContentType="image/jpeg"/>
  <Override PartName="/ppt/media/image15.jpg" ContentType="image/jpeg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7" r:id="rId3"/>
    <p:sldId id="259" r:id="rId4"/>
    <p:sldId id="256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EC1E3-F1C4-4A62-86B3-3D278A9627B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E7CB762-79FD-4539-A3B3-D197A354B92D}">
      <dgm:prSet phldrT="[Texto]"/>
      <dgm:spPr/>
      <dgm:t>
        <a:bodyPr/>
        <a:lstStyle/>
        <a:p>
          <a:r>
            <a:rPr lang="es-MX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Juan</a:t>
          </a:r>
          <a:endParaRPr lang="es-CO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4030B0AC-4CBE-42FA-B38C-421350BCFDEB}" type="parTrans" cxnId="{1020EC99-B5F4-40B7-AA52-2BA9F541F0D5}">
      <dgm:prSet/>
      <dgm:spPr/>
      <dgm:t>
        <a:bodyPr/>
        <a:lstStyle/>
        <a:p>
          <a:endParaRPr lang="es-CO"/>
        </a:p>
      </dgm:t>
    </dgm:pt>
    <dgm:pt modelId="{D893120C-3024-420F-BD2D-AA89A5CEE9A2}" type="sibTrans" cxnId="{1020EC99-B5F4-40B7-AA52-2BA9F541F0D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  <dgm:pt modelId="{716730F5-034C-4D8C-8C11-5471C6316DAE}" type="pres">
      <dgm:prSet presAssocID="{CABEC1E3-F1C4-4A62-86B3-3D278A9627B1}" presName="Name0" presStyleCnt="0">
        <dgm:presLayoutVars>
          <dgm:chMax val="7"/>
          <dgm:chPref val="7"/>
          <dgm:dir/>
        </dgm:presLayoutVars>
      </dgm:prSet>
      <dgm:spPr/>
    </dgm:pt>
    <dgm:pt modelId="{51F48A32-5416-4C39-A250-5E1533F5D1B5}" type="pres">
      <dgm:prSet presAssocID="{CABEC1E3-F1C4-4A62-86B3-3D278A9627B1}" presName="Name1" presStyleCnt="0"/>
      <dgm:spPr/>
    </dgm:pt>
    <dgm:pt modelId="{E1F638E4-C4F9-4CED-BD68-E165120DAE1D}" type="pres">
      <dgm:prSet presAssocID="{D893120C-3024-420F-BD2D-AA89A5CEE9A2}" presName="picture_1" presStyleCnt="0"/>
      <dgm:spPr/>
    </dgm:pt>
    <dgm:pt modelId="{42459685-D41F-43CF-8E5F-886787EA65C3}" type="pres">
      <dgm:prSet presAssocID="{D893120C-3024-420F-BD2D-AA89A5CEE9A2}" presName="pictureRepeatNode" presStyleLbl="alignImgPlace1" presStyleIdx="0" presStyleCnt="1" custScaleX="200000" custScaleY="185006" custLinFactNeighborX="3392" custLinFactNeighborY="9849"/>
      <dgm:spPr/>
    </dgm:pt>
    <dgm:pt modelId="{396D1E86-FADE-4402-A7F6-019E73E0281D}" type="pres">
      <dgm:prSet presAssocID="{CE7CB762-79FD-4539-A3B3-D197A354B92D}" presName="text_1" presStyleLbl="node1" presStyleIdx="0" presStyleCnt="0" custLinFactY="-186968" custLinFactNeighborX="-780" custLinFactNeighborY="-200000">
        <dgm:presLayoutVars>
          <dgm:bulletEnabled val="1"/>
        </dgm:presLayoutVars>
      </dgm:prSet>
      <dgm:spPr/>
    </dgm:pt>
  </dgm:ptLst>
  <dgm:cxnLst>
    <dgm:cxn modelId="{24386B2F-A03A-4292-9630-771C8ADE4268}" type="presOf" srcId="{CABEC1E3-F1C4-4A62-86B3-3D278A9627B1}" destId="{716730F5-034C-4D8C-8C11-5471C6316DAE}" srcOrd="0" destOrd="0" presId="urn:microsoft.com/office/officeart/2008/layout/CircularPictureCallout"/>
    <dgm:cxn modelId="{0E315931-D4AA-4DC0-A961-757341052987}" type="presOf" srcId="{D893120C-3024-420F-BD2D-AA89A5CEE9A2}" destId="{42459685-D41F-43CF-8E5F-886787EA65C3}" srcOrd="0" destOrd="0" presId="urn:microsoft.com/office/officeart/2008/layout/CircularPictureCallout"/>
    <dgm:cxn modelId="{1020EC99-B5F4-40B7-AA52-2BA9F541F0D5}" srcId="{CABEC1E3-F1C4-4A62-86B3-3D278A9627B1}" destId="{CE7CB762-79FD-4539-A3B3-D197A354B92D}" srcOrd="0" destOrd="0" parTransId="{4030B0AC-4CBE-42FA-B38C-421350BCFDEB}" sibTransId="{D893120C-3024-420F-BD2D-AA89A5CEE9A2}"/>
    <dgm:cxn modelId="{9DE02EB5-A056-4C15-A367-F57D369BD9BB}" type="presOf" srcId="{CE7CB762-79FD-4539-A3B3-D197A354B92D}" destId="{396D1E86-FADE-4402-A7F6-019E73E0281D}" srcOrd="0" destOrd="0" presId="urn:microsoft.com/office/officeart/2008/layout/CircularPictureCallout"/>
    <dgm:cxn modelId="{4674E50F-3F28-4DEB-BF30-67211E075F30}" type="presParOf" srcId="{716730F5-034C-4D8C-8C11-5471C6316DAE}" destId="{51F48A32-5416-4C39-A250-5E1533F5D1B5}" srcOrd="0" destOrd="0" presId="urn:microsoft.com/office/officeart/2008/layout/CircularPictureCallout"/>
    <dgm:cxn modelId="{9CF5B56F-142A-4F0F-9AC5-F5EE754C6F4E}" type="presParOf" srcId="{51F48A32-5416-4C39-A250-5E1533F5D1B5}" destId="{E1F638E4-C4F9-4CED-BD68-E165120DAE1D}" srcOrd="0" destOrd="0" presId="urn:microsoft.com/office/officeart/2008/layout/CircularPictureCallout"/>
    <dgm:cxn modelId="{FE07496F-A595-475B-B4A6-40129ED7204F}" type="presParOf" srcId="{E1F638E4-C4F9-4CED-BD68-E165120DAE1D}" destId="{42459685-D41F-43CF-8E5F-886787EA65C3}" srcOrd="0" destOrd="0" presId="urn:microsoft.com/office/officeart/2008/layout/CircularPictureCallout"/>
    <dgm:cxn modelId="{496AF171-F449-474F-91BC-933F4496CDEA}" type="presParOf" srcId="{51F48A32-5416-4C39-A250-5E1533F5D1B5}" destId="{396D1E86-FADE-4402-A7F6-019E73E0281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04CBD8-7F69-4F79-AC5C-FDF4FB95FAE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F2EABB4-B9EC-4F4D-84F8-1AD8B9BC6944}">
      <dgm:prSet phldrT="[Texto]" custT="1"/>
      <dgm:spPr/>
      <dgm:t>
        <a:bodyPr/>
        <a:lstStyle/>
        <a:p>
          <a:r>
            <a:rPr lang="es-MX" sz="25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William García</a:t>
          </a:r>
          <a:endParaRPr lang="es-CO" sz="25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89ED3CDC-5907-4E7B-95D6-0EB96C2A5372}" type="parTrans" cxnId="{457415E8-663D-451B-B9DD-5207D55ADA2F}">
      <dgm:prSet/>
      <dgm:spPr/>
      <dgm:t>
        <a:bodyPr/>
        <a:lstStyle/>
        <a:p>
          <a:endParaRPr lang="es-CO"/>
        </a:p>
      </dgm:t>
    </dgm:pt>
    <dgm:pt modelId="{F5535A9F-CAA1-4234-9FC9-A64AA5B594D3}" type="sibTrans" cxnId="{457415E8-663D-451B-B9DD-5207D55ADA2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641C429A-5956-4D63-BBFB-4A91A42D9EC3}" type="pres">
      <dgm:prSet presAssocID="{1704CBD8-7F69-4F79-AC5C-FDF4FB95FAED}" presName="Name0" presStyleCnt="0">
        <dgm:presLayoutVars>
          <dgm:chMax val="7"/>
          <dgm:chPref val="7"/>
          <dgm:dir/>
        </dgm:presLayoutVars>
      </dgm:prSet>
      <dgm:spPr/>
    </dgm:pt>
    <dgm:pt modelId="{A932FE64-3D0E-4044-92A8-4E1775255AF6}" type="pres">
      <dgm:prSet presAssocID="{1704CBD8-7F69-4F79-AC5C-FDF4FB95FAED}" presName="Name1" presStyleCnt="0"/>
      <dgm:spPr/>
    </dgm:pt>
    <dgm:pt modelId="{AE8DCFD6-CDDB-44A6-9BCC-9234F7A24355}" type="pres">
      <dgm:prSet presAssocID="{F5535A9F-CAA1-4234-9FC9-A64AA5B594D3}" presName="picture_1" presStyleCnt="0"/>
      <dgm:spPr/>
    </dgm:pt>
    <dgm:pt modelId="{27F31FDD-6AAF-4487-A283-CC435BC77ECE}" type="pres">
      <dgm:prSet presAssocID="{F5535A9F-CAA1-4234-9FC9-A64AA5B594D3}" presName="pictureRepeatNode" presStyleLbl="alignImgPlace1" presStyleIdx="0" presStyleCnt="1" custScaleX="133393" custScaleY="142104" custLinFactNeighborX="787" custLinFactNeighborY="18025"/>
      <dgm:spPr/>
    </dgm:pt>
    <dgm:pt modelId="{70C35FDD-AB45-4082-8587-7F5BFA3601FC}" type="pres">
      <dgm:prSet presAssocID="{2F2EABB4-B9EC-4F4D-84F8-1AD8B9BC6944}" presName="text_1" presStyleLbl="node1" presStyleIdx="0" presStyleCnt="0" custScaleX="290729" custScaleY="116551" custLinFactY="-109669" custLinFactNeighborX="-10886" custLinFactNeighborY="-200000">
        <dgm:presLayoutVars>
          <dgm:bulletEnabled val="1"/>
        </dgm:presLayoutVars>
      </dgm:prSet>
      <dgm:spPr/>
    </dgm:pt>
  </dgm:ptLst>
  <dgm:cxnLst>
    <dgm:cxn modelId="{007AE353-C5AE-40DC-8ADB-30EB8BC63640}" type="presOf" srcId="{1704CBD8-7F69-4F79-AC5C-FDF4FB95FAED}" destId="{641C429A-5956-4D63-BBFB-4A91A42D9EC3}" srcOrd="0" destOrd="0" presId="urn:microsoft.com/office/officeart/2008/layout/CircularPictureCallout"/>
    <dgm:cxn modelId="{6A3212DE-0553-453D-B8EB-2595BCFFAA8A}" type="presOf" srcId="{2F2EABB4-B9EC-4F4D-84F8-1AD8B9BC6944}" destId="{70C35FDD-AB45-4082-8587-7F5BFA3601FC}" srcOrd="0" destOrd="0" presId="urn:microsoft.com/office/officeart/2008/layout/CircularPictureCallout"/>
    <dgm:cxn modelId="{457415E8-663D-451B-B9DD-5207D55ADA2F}" srcId="{1704CBD8-7F69-4F79-AC5C-FDF4FB95FAED}" destId="{2F2EABB4-B9EC-4F4D-84F8-1AD8B9BC6944}" srcOrd="0" destOrd="0" parTransId="{89ED3CDC-5907-4E7B-95D6-0EB96C2A5372}" sibTransId="{F5535A9F-CAA1-4234-9FC9-A64AA5B594D3}"/>
    <dgm:cxn modelId="{0952E8EA-FC01-4F6D-8780-76F960D3DE9A}" type="presOf" srcId="{F5535A9F-CAA1-4234-9FC9-A64AA5B594D3}" destId="{27F31FDD-6AAF-4487-A283-CC435BC77ECE}" srcOrd="0" destOrd="0" presId="urn:microsoft.com/office/officeart/2008/layout/CircularPictureCallout"/>
    <dgm:cxn modelId="{C8B70AD8-3C83-44D0-8D60-BD4EBC498A60}" type="presParOf" srcId="{641C429A-5956-4D63-BBFB-4A91A42D9EC3}" destId="{A932FE64-3D0E-4044-92A8-4E1775255AF6}" srcOrd="0" destOrd="0" presId="urn:microsoft.com/office/officeart/2008/layout/CircularPictureCallout"/>
    <dgm:cxn modelId="{13A12213-7036-4DAE-AF26-D743C2345CD3}" type="presParOf" srcId="{A932FE64-3D0E-4044-92A8-4E1775255AF6}" destId="{AE8DCFD6-CDDB-44A6-9BCC-9234F7A24355}" srcOrd="0" destOrd="0" presId="urn:microsoft.com/office/officeart/2008/layout/CircularPictureCallout"/>
    <dgm:cxn modelId="{E5408F0D-7158-445A-8BF1-1085FE1772B2}" type="presParOf" srcId="{AE8DCFD6-CDDB-44A6-9BCC-9234F7A24355}" destId="{27F31FDD-6AAF-4487-A283-CC435BC77ECE}" srcOrd="0" destOrd="0" presId="urn:microsoft.com/office/officeart/2008/layout/CircularPictureCallout"/>
    <dgm:cxn modelId="{C009D6C1-A66C-4192-94D8-B8DCECBC832A}" type="presParOf" srcId="{A932FE64-3D0E-4044-92A8-4E1775255AF6}" destId="{70C35FDD-AB45-4082-8587-7F5BFA3601F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52B30D-2C9D-4AAC-81D6-8915993C7FD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21BA3C9-608B-4F70-9576-64673D42B37E}">
      <dgm:prSet phldrT="[Texto]" custT="1"/>
      <dgm:spPr/>
      <dgm:t>
        <a:bodyPr/>
        <a:lstStyle/>
        <a:p>
          <a:r>
            <a:rPr lang="es-MX" sz="25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Elimer Rodríguez</a:t>
          </a:r>
          <a:endParaRPr lang="es-CO" sz="25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342F2194-97AF-442C-8B92-B795943D49D3}" type="parTrans" cxnId="{17F45F8F-67F3-4414-A5F3-157BFF3AA26F}">
      <dgm:prSet/>
      <dgm:spPr/>
      <dgm:t>
        <a:bodyPr/>
        <a:lstStyle/>
        <a:p>
          <a:endParaRPr lang="es-CO"/>
        </a:p>
      </dgm:t>
    </dgm:pt>
    <dgm:pt modelId="{CD90C42E-A01E-4389-B8BD-9DF316E7E7B1}" type="sibTrans" cxnId="{17F45F8F-67F3-4414-A5F3-157BFF3AA26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61FE057F-4415-484A-A485-B0742B620ABE}" type="pres">
      <dgm:prSet presAssocID="{E752B30D-2C9D-4AAC-81D6-8915993C7FDA}" presName="Name0" presStyleCnt="0">
        <dgm:presLayoutVars>
          <dgm:chMax val="7"/>
          <dgm:chPref val="7"/>
          <dgm:dir/>
        </dgm:presLayoutVars>
      </dgm:prSet>
      <dgm:spPr/>
    </dgm:pt>
    <dgm:pt modelId="{F2C671B1-39C1-4257-8B8F-AAB2A7FE8BD1}" type="pres">
      <dgm:prSet presAssocID="{E752B30D-2C9D-4AAC-81D6-8915993C7FDA}" presName="Name1" presStyleCnt="0"/>
      <dgm:spPr/>
    </dgm:pt>
    <dgm:pt modelId="{400C61CB-98D8-4428-AEAB-1DB072066FA8}" type="pres">
      <dgm:prSet presAssocID="{CD90C42E-A01E-4389-B8BD-9DF316E7E7B1}" presName="picture_1" presStyleCnt="0"/>
      <dgm:spPr/>
    </dgm:pt>
    <dgm:pt modelId="{5E24B88A-6FDB-44C2-B62A-43B025DB1C0D}" type="pres">
      <dgm:prSet presAssocID="{CD90C42E-A01E-4389-B8BD-9DF316E7E7B1}" presName="pictureRepeatNode" presStyleLbl="alignImgPlace1" presStyleIdx="0" presStyleCnt="1" custScaleX="140718" custScaleY="133091" custLinFactNeighborX="4651" custLinFactNeighborY="17012"/>
      <dgm:spPr/>
    </dgm:pt>
    <dgm:pt modelId="{251A6C18-47C8-40C3-9293-5B4525788A73}" type="pres">
      <dgm:prSet presAssocID="{521BA3C9-608B-4F70-9576-64673D42B37E}" presName="text_1" presStyleLbl="node1" presStyleIdx="0" presStyleCnt="0" custScaleX="280946" custLinFactY="-100000" custLinFactNeighborX="-2596" custLinFactNeighborY="-154401">
        <dgm:presLayoutVars>
          <dgm:bulletEnabled val="1"/>
        </dgm:presLayoutVars>
      </dgm:prSet>
      <dgm:spPr/>
    </dgm:pt>
  </dgm:ptLst>
  <dgm:cxnLst>
    <dgm:cxn modelId="{FC5B4C08-D41A-4342-B95F-E5DF8842FCA6}" type="presOf" srcId="{CD90C42E-A01E-4389-B8BD-9DF316E7E7B1}" destId="{5E24B88A-6FDB-44C2-B62A-43B025DB1C0D}" srcOrd="0" destOrd="0" presId="urn:microsoft.com/office/officeart/2008/layout/CircularPictureCallout"/>
    <dgm:cxn modelId="{81A56569-4F7D-443B-98D8-75C75BA82462}" type="presOf" srcId="{E752B30D-2C9D-4AAC-81D6-8915993C7FDA}" destId="{61FE057F-4415-484A-A485-B0742B620ABE}" srcOrd="0" destOrd="0" presId="urn:microsoft.com/office/officeart/2008/layout/CircularPictureCallout"/>
    <dgm:cxn modelId="{32B29A7D-9C8D-467C-996E-528DD3A5FAF9}" type="presOf" srcId="{521BA3C9-608B-4F70-9576-64673D42B37E}" destId="{251A6C18-47C8-40C3-9293-5B4525788A73}" srcOrd="0" destOrd="0" presId="urn:microsoft.com/office/officeart/2008/layout/CircularPictureCallout"/>
    <dgm:cxn modelId="{17F45F8F-67F3-4414-A5F3-157BFF3AA26F}" srcId="{E752B30D-2C9D-4AAC-81D6-8915993C7FDA}" destId="{521BA3C9-608B-4F70-9576-64673D42B37E}" srcOrd="0" destOrd="0" parTransId="{342F2194-97AF-442C-8B92-B795943D49D3}" sibTransId="{CD90C42E-A01E-4389-B8BD-9DF316E7E7B1}"/>
    <dgm:cxn modelId="{193C6549-B3D2-440E-A861-3173A39015B6}" type="presParOf" srcId="{61FE057F-4415-484A-A485-B0742B620ABE}" destId="{F2C671B1-39C1-4257-8B8F-AAB2A7FE8BD1}" srcOrd="0" destOrd="0" presId="urn:microsoft.com/office/officeart/2008/layout/CircularPictureCallout"/>
    <dgm:cxn modelId="{A25553B9-1B9D-4629-A696-C8EF50B18948}" type="presParOf" srcId="{F2C671B1-39C1-4257-8B8F-AAB2A7FE8BD1}" destId="{400C61CB-98D8-4428-AEAB-1DB072066FA8}" srcOrd="0" destOrd="0" presId="urn:microsoft.com/office/officeart/2008/layout/CircularPictureCallout"/>
    <dgm:cxn modelId="{CF6A1C0A-3AE8-43F8-A55C-EC13ECAB06EE}" type="presParOf" srcId="{400C61CB-98D8-4428-AEAB-1DB072066FA8}" destId="{5E24B88A-6FDB-44C2-B62A-43B025DB1C0D}" srcOrd="0" destOrd="0" presId="urn:microsoft.com/office/officeart/2008/layout/CircularPictureCallout"/>
    <dgm:cxn modelId="{B0B1B778-5EB8-4C04-876F-88F61A9FD10B}" type="presParOf" srcId="{F2C671B1-39C1-4257-8B8F-AAB2A7FE8BD1}" destId="{251A6C18-47C8-40C3-9293-5B4525788A7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571A7E-A7A1-4630-98A0-56058D13258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B8DB361E-4289-48FD-8A90-0F7CEC41DDB1}">
      <dgm:prSet phldrT="[Texto]" custT="1"/>
      <dgm:spPr/>
      <dgm:t>
        <a:bodyPr/>
        <a:lstStyle/>
        <a:p>
          <a:r>
            <a:rPr lang="es-MX" sz="25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Edward Laiton</a:t>
          </a:r>
          <a:endParaRPr lang="es-CO" sz="25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gm:t>
    </dgm:pt>
    <dgm:pt modelId="{A4A22B1C-7250-44BA-834F-313BBFC048B2}" type="parTrans" cxnId="{3A13A335-B101-40EA-B950-68EB10908DBA}">
      <dgm:prSet/>
      <dgm:spPr/>
      <dgm:t>
        <a:bodyPr/>
        <a:lstStyle/>
        <a:p>
          <a:endParaRPr lang="es-CO"/>
        </a:p>
      </dgm:t>
    </dgm:pt>
    <dgm:pt modelId="{E75A289D-C88A-48CB-89FC-26FC32899B38}" type="sibTrans" cxnId="{3A13A335-B101-40EA-B950-68EB10908DB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87A0F144-1335-4134-A8B1-6005A471A5DA}" type="pres">
      <dgm:prSet presAssocID="{95571A7E-A7A1-4630-98A0-56058D13258D}" presName="Name0" presStyleCnt="0">
        <dgm:presLayoutVars>
          <dgm:chMax val="7"/>
          <dgm:chPref val="7"/>
          <dgm:dir/>
        </dgm:presLayoutVars>
      </dgm:prSet>
      <dgm:spPr/>
    </dgm:pt>
    <dgm:pt modelId="{87FCA766-3A96-4A4C-A180-A5FE9049FC5C}" type="pres">
      <dgm:prSet presAssocID="{95571A7E-A7A1-4630-98A0-56058D13258D}" presName="Name1" presStyleCnt="0"/>
      <dgm:spPr/>
    </dgm:pt>
    <dgm:pt modelId="{A76C1FF9-B933-4C5A-B9D0-C15E3F8502AE}" type="pres">
      <dgm:prSet presAssocID="{E75A289D-C88A-48CB-89FC-26FC32899B38}" presName="picture_1" presStyleCnt="0"/>
      <dgm:spPr/>
    </dgm:pt>
    <dgm:pt modelId="{D6B2FD9B-31F9-4A3C-86E5-30F72E91521C}" type="pres">
      <dgm:prSet presAssocID="{E75A289D-C88A-48CB-89FC-26FC32899B38}" presName="pictureRepeatNode" presStyleLbl="alignImgPlace1" presStyleIdx="0" presStyleCnt="1" custScaleX="200000" custScaleY="193088" custLinFactNeighborX="8773" custLinFactNeighborY="16628"/>
      <dgm:spPr/>
    </dgm:pt>
    <dgm:pt modelId="{EFCA14E8-076F-4BAB-BE29-AB6C6270E493}" type="pres">
      <dgm:prSet presAssocID="{B8DB361E-4289-48FD-8A90-0F7CEC41DDB1}" presName="text_1" presStyleLbl="node1" presStyleIdx="0" presStyleCnt="0" custScaleX="311221" custLinFactY="-144515" custLinFactNeighborX="3697" custLinFactNeighborY="-200000">
        <dgm:presLayoutVars>
          <dgm:bulletEnabled val="1"/>
        </dgm:presLayoutVars>
      </dgm:prSet>
      <dgm:spPr/>
    </dgm:pt>
  </dgm:ptLst>
  <dgm:cxnLst>
    <dgm:cxn modelId="{3A13A335-B101-40EA-B950-68EB10908DBA}" srcId="{95571A7E-A7A1-4630-98A0-56058D13258D}" destId="{B8DB361E-4289-48FD-8A90-0F7CEC41DDB1}" srcOrd="0" destOrd="0" parTransId="{A4A22B1C-7250-44BA-834F-313BBFC048B2}" sibTransId="{E75A289D-C88A-48CB-89FC-26FC32899B38}"/>
    <dgm:cxn modelId="{CC836E8C-F459-493A-BD4D-5C032D6870A2}" type="presOf" srcId="{E75A289D-C88A-48CB-89FC-26FC32899B38}" destId="{D6B2FD9B-31F9-4A3C-86E5-30F72E91521C}" srcOrd="0" destOrd="0" presId="urn:microsoft.com/office/officeart/2008/layout/CircularPictureCallout"/>
    <dgm:cxn modelId="{5B4CC9AA-BB0F-4368-BE33-0E8A52E90FA7}" type="presOf" srcId="{95571A7E-A7A1-4630-98A0-56058D13258D}" destId="{87A0F144-1335-4134-A8B1-6005A471A5DA}" srcOrd="0" destOrd="0" presId="urn:microsoft.com/office/officeart/2008/layout/CircularPictureCallout"/>
    <dgm:cxn modelId="{A17516AC-164D-4F2F-B9FD-9799A5617CD9}" type="presOf" srcId="{B8DB361E-4289-48FD-8A90-0F7CEC41DDB1}" destId="{EFCA14E8-076F-4BAB-BE29-AB6C6270E493}" srcOrd="0" destOrd="0" presId="urn:microsoft.com/office/officeart/2008/layout/CircularPictureCallout"/>
    <dgm:cxn modelId="{B344329D-DDEF-4F05-B0F2-38554D87724C}" type="presParOf" srcId="{87A0F144-1335-4134-A8B1-6005A471A5DA}" destId="{87FCA766-3A96-4A4C-A180-A5FE9049FC5C}" srcOrd="0" destOrd="0" presId="urn:microsoft.com/office/officeart/2008/layout/CircularPictureCallout"/>
    <dgm:cxn modelId="{7F3EBB8B-F1AA-403D-84C0-49583F039D41}" type="presParOf" srcId="{87FCA766-3A96-4A4C-A180-A5FE9049FC5C}" destId="{A76C1FF9-B933-4C5A-B9D0-C15E3F8502AE}" srcOrd="0" destOrd="0" presId="urn:microsoft.com/office/officeart/2008/layout/CircularPictureCallout"/>
    <dgm:cxn modelId="{CFE4B2B0-7B1C-43AF-B438-CD7B7E57AF86}" type="presParOf" srcId="{A76C1FF9-B933-4C5A-B9D0-C15E3F8502AE}" destId="{D6B2FD9B-31F9-4A3C-86E5-30F72E91521C}" srcOrd="0" destOrd="0" presId="urn:microsoft.com/office/officeart/2008/layout/CircularPictureCallout"/>
    <dgm:cxn modelId="{4D05A2D0-B005-4E4F-87AE-27142B7AB47A}" type="presParOf" srcId="{87FCA766-3A96-4A4C-A180-A5FE9049FC5C}" destId="{EFCA14E8-076F-4BAB-BE29-AB6C6270E49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A7BF92-4C06-41DF-9A0A-CFD3D7F5BC1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B99CC5-A420-40CE-A471-B74390E5BDEE}">
      <dgm:prSet phldrT="[Texto]" custT="1"/>
      <dgm:spPr/>
      <dgm:t>
        <a:bodyPr/>
        <a:lstStyle/>
        <a:p>
          <a:r>
            <a:rPr lang="es-CO" sz="2500" b="0" i="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Dayana Sánchez</a:t>
          </a:r>
          <a:endParaRPr lang="es-CO" sz="25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gm:t>
    </dgm:pt>
    <dgm:pt modelId="{6B2735B1-0370-45AC-9CAF-49C86D1B4853}" type="parTrans" cxnId="{7A7AAF7D-106E-418C-A4AB-AD9916EC4502}">
      <dgm:prSet/>
      <dgm:spPr/>
      <dgm:t>
        <a:bodyPr/>
        <a:lstStyle/>
        <a:p>
          <a:endParaRPr lang="es-CO"/>
        </a:p>
      </dgm:t>
    </dgm:pt>
    <dgm:pt modelId="{8CB2AF90-7131-4945-AF7E-6BB11560E781}" type="sibTrans" cxnId="{7A7AAF7D-106E-418C-A4AB-AD9916EC450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CO"/>
        </a:p>
      </dgm:t>
    </dgm:pt>
    <dgm:pt modelId="{2F165BCA-8C30-4D7A-9B5C-96F5840E8103}" type="pres">
      <dgm:prSet presAssocID="{D5A7BF92-4C06-41DF-9A0A-CFD3D7F5BC1E}" presName="Name0" presStyleCnt="0">
        <dgm:presLayoutVars>
          <dgm:chMax val="7"/>
          <dgm:chPref val="7"/>
          <dgm:dir/>
        </dgm:presLayoutVars>
      </dgm:prSet>
      <dgm:spPr/>
    </dgm:pt>
    <dgm:pt modelId="{14269737-2DFE-4742-BB2B-473A24B6F37A}" type="pres">
      <dgm:prSet presAssocID="{D5A7BF92-4C06-41DF-9A0A-CFD3D7F5BC1E}" presName="Name1" presStyleCnt="0"/>
      <dgm:spPr/>
    </dgm:pt>
    <dgm:pt modelId="{D4F75DB0-EF6D-4643-9D80-5E0F27292AFA}" type="pres">
      <dgm:prSet presAssocID="{8CB2AF90-7131-4945-AF7E-6BB11560E781}" presName="picture_1" presStyleCnt="0"/>
      <dgm:spPr/>
    </dgm:pt>
    <dgm:pt modelId="{605B7B94-795D-4E7D-8064-26A1DD2500A2}" type="pres">
      <dgm:prSet presAssocID="{8CB2AF90-7131-4945-AF7E-6BB11560E781}" presName="pictureRepeatNode" presStyleLbl="alignImgPlace1" presStyleIdx="0" presStyleCnt="1" custScaleX="148920" custScaleY="124648" custLinFactNeighborX="7769" custLinFactNeighborY="17791"/>
      <dgm:spPr/>
    </dgm:pt>
    <dgm:pt modelId="{87E98A46-CDD4-4B23-BFCE-1D1B8A8B00D1}" type="pres">
      <dgm:prSet presAssocID="{8FB99CC5-A420-40CE-A471-B74390E5BDEE}" presName="text_1" presStyleLbl="node1" presStyleIdx="0" presStyleCnt="0" custScaleX="293436" custLinFactY="-100000" custLinFactNeighborX="2045" custLinFactNeighborY="-150494">
        <dgm:presLayoutVars>
          <dgm:bulletEnabled val="1"/>
        </dgm:presLayoutVars>
      </dgm:prSet>
      <dgm:spPr/>
    </dgm:pt>
  </dgm:ptLst>
  <dgm:cxnLst>
    <dgm:cxn modelId="{BBBB4232-CC44-4B0C-81C3-E5A3CAC682E8}" type="presOf" srcId="{8CB2AF90-7131-4945-AF7E-6BB11560E781}" destId="{605B7B94-795D-4E7D-8064-26A1DD2500A2}" srcOrd="0" destOrd="0" presId="urn:microsoft.com/office/officeart/2008/layout/CircularPictureCallout"/>
    <dgm:cxn modelId="{8563313B-20DC-4FC2-A558-A0BA89B2B9C2}" type="presOf" srcId="{D5A7BF92-4C06-41DF-9A0A-CFD3D7F5BC1E}" destId="{2F165BCA-8C30-4D7A-9B5C-96F5840E8103}" srcOrd="0" destOrd="0" presId="urn:microsoft.com/office/officeart/2008/layout/CircularPictureCallout"/>
    <dgm:cxn modelId="{03AE9061-7B47-42E2-858E-834FA64F3D28}" type="presOf" srcId="{8FB99CC5-A420-40CE-A471-B74390E5BDEE}" destId="{87E98A46-CDD4-4B23-BFCE-1D1B8A8B00D1}" srcOrd="0" destOrd="0" presId="urn:microsoft.com/office/officeart/2008/layout/CircularPictureCallout"/>
    <dgm:cxn modelId="{7A7AAF7D-106E-418C-A4AB-AD9916EC4502}" srcId="{D5A7BF92-4C06-41DF-9A0A-CFD3D7F5BC1E}" destId="{8FB99CC5-A420-40CE-A471-B74390E5BDEE}" srcOrd="0" destOrd="0" parTransId="{6B2735B1-0370-45AC-9CAF-49C86D1B4853}" sibTransId="{8CB2AF90-7131-4945-AF7E-6BB11560E781}"/>
    <dgm:cxn modelId="{CC379872-A5D0-4450-80B5-375C317DD7C9}" type="presParOf" srcId="{2F165BCA-8C30-4D7A-9B5C-96F5840E8103}" destId="{14269737-2DFE-4742-BB2B-473A24B6F37A}" srcOrd="0" destOrd="0" presId="urn:microsoft.com/office/officeart/2008/layout/CircularPictureCallout"/>
    <dgm:cxn modelId="{33026C66-D340-4157-8075-84B6F4193D40}" type="presParOf" srcId="{14269737-2DFE-4742-BB2B-473A24B6F37A}" destId="{D4F75DB0-EF6D-4643-9D80-5E0F27292AFA}" srcOrd="0" destOrd="0" presId="urn:microsoft.com/office/officeart/2008/layout/CircularPictureCallout"/>
    <dgm:cxn modelId="{DB85758D-91A8-43CB-A914-9D08B580B900}" type="presParOf" srcId="{D4F75DB0-EF6D-4643-9D80-5E0F27292AFA}" destId="{605B7B94-795D-4E7D-8064-26A1DD2500A2}" srcOrd="0" destOrd="0" presId="urn:microsoft.com/office/officeart/2008/layout/CircularPictureCallout"/>
    <dgm:cxn modelId="{08C60FF5-A45E-44A3-A838-C1ED7963405F}" type="presParOf" srcId="{14269737-2DFE-4742-BB2B-473A24B6F37A}" destId="{87E98A46-CDD4-4B23-BFCE-1D1B8A8B00D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59685-D41F-43CF-8E5F-886787EA65C3}">
      <dsp:nvSpPr>
        <dsp:cNvPr id="0" name=""/>
        <dsp:cNvSpPr/>
      </dsp:nvSpPr>
      <dsp:spPr>
        <a:xfrm>
          <a:off x="0" y="401608"/>
          <a:ext cx="2105025" cy="1947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D1E86-FADE-4402-A7F6-019E73E0281D}">
      <dsp:nvSpPr>
        <dsp:cNvPr id="0" name=""/>
        <dsp:cNvSpPr/>
      </dsp:nvSpPr>
      <dsp:spPr>
        <a:xfrm>
          <a:off x="710454" y="0"/>
          <a:ext cx="673608" cy="3473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Juan</a:t>
          </a:r>
          <a:endParaRPr lang="es-CO" sz="24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710454" y="0"/>
        <a:ext cx="673608" cy="34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31FDD-6AAF-4487-A283-CC435BC77ECE}">
      <dsp:nvSpPr>
        <dsp:cNvPr id="0" name=""/>
        <dsp:cNvSpPr/>
      </dsp:nvSpPr>
      <dsp:spPr>
        <a:xfrm>
          <a:off x="446479" y="536277"/>
          <a:ext cx="1747031" cy="18611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35FDD-AB45-4082-8587-7F5BFA3601FC}">
      <dsp:nvSpPr>
        <dsp:cNvPr id="0" name=""/>
        <dsp:cNvSpPr/>
      </dsp:nvSpPr>
      <dsp:spPr>
        <a:xfrm>
          <a:off x="0" y="0"/>
          <a:ext cx="2436890" cy="5037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William García</a:t>
          </a:r>
          <a:endParaRPr lang="es-CO" sz="25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0" y="0"/>
        <a:ext cx="2436890" cy="503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88A-6FDB-44C2-B62A-43B025DB1C0D}">
      <dsp:nvSpPr>
        <dsp:cNvPr id="0" name=""/>
        <dsp:cNvSpPr/>
      </dsp:nvSpPr>
      <dsp:spPr>
        <a:xfrm>
          <a:off x="449118" y="541647"/>
          <a:ext cx="1842966" cy="17430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A6C18-47C8-40C3-9293-5B4525788A73}">
      <dsp:nvSpPr>
        <dsp:cNvPr id="0" name=""/>
        <dsp:cNvSpPr/>
      </dsp:nvSpPr>
      <dsp:spPr>
        <a:xfrm>
          <a:off x="110483" y="131468"/>
          <a:ext cx="2354889" cy="4321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Elimer Rodríguez</a:t>
          </a:r>
          <a:endParaRPr lang="es-CO" sz="25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110483" y="131468"/>
        <a:ext cx="2354889" cy="432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2FD9B-31F9-4A3C-86E5-30F72E91521C}">
      <dsp:nvSpPr>
        <dsp:cNvPr id="0" name=""/>
        <dsp:cNvSpPr/>
      </dsp:nvSpPr>
      <dsp:spPr>
        <a:xfrm>
          <a:off x="0" y="349483"/>
          <a:ext cx="1938705" cy="18717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A14E8-076F-4BAB-BE29-AB6C6270E493}">
      <dsp:nvSpPr>
        <dsp:cNvPr id="0" name=""/>
        <dsp:cNvSpPr/>
      </dsp:nvSpPr>
      <dsp:spPr>
        <a:xfrm>
          <a:off x="7934" y="52144"/>
          <a:ext cx="1930770" cy="3198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Edward Laiton</a:t>
          </a:r>
          <a:endParaRPr lang="es-CO" sz="2500" kern="12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sp:txBody>
      <dsp:txXfrm>
        <a:off x="7934" y="52144"/>
        <a:ext cx="1930770" cy="319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B7B94-795D-4E7D-8064-26A1DD2500A2}">
      <dsp:nvSpPr>
        <dsp:cNvPr id="0" name=""/>
        <dsp:cNvSpPr/>
      </dsp:nvSpPr>
      <dsp:spPr>
        <a:xfrm>
          <a:off x="464458" y="535140"/>
          <a:ext cx="2076528" cy="17380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8A46-CDD4-4B23-BFCE-1D1B8A8B00D1}">
      <dsp:nvSpPr>
        <dsp:cNvPr id="0" name=""/>
        <dsp:cNvSpPr/>
      </dsp:nvSpPr>
      <dsp:spPr>
        <a:xfrm>
          <a:off x="103314" y="46684"/>
          <a:ext cx="2618654" cy="4601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b="0" i="0" kern="12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Dayana Sánchez</a:t>
          </a:r>
          <a:endParaRPr lang="es-CO" sz="2500" kern="12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sp:txBody>
      <dsp:txXfrm>
        <a:off x="103314" y="46684"/>
        <a:ext cx="2618654" cy="460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81247-3E6B-4D05-A168-E4730869D8FD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2F52B-DBA6-41BD-AB81-9103CBEDF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069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375CD0D-8A93-4C9A-950C-C671EB4294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9BE19-AFC5-43BD-B18A-D6F3DCB71F66}" type="slidenum">
              <a:rPr kumimoji="0" lang="en-US" altLang="es-CO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s-CO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5F2A54C-454A-40CF-B9AF-8F421E617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4EACF6F1-0BF0-45BB-96C3-77904B7FE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es-C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EBC69-83D0-47FE-8D70-7F5306AF2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D55C91-E232-4613-B232-0DED4607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16F12-93AC-4663-8ED9-9F5A17E4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A24A1-6799-4446-9540-FB736916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1B45B8-59E9-497C-94F4-34CE1259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137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F265E-5C40-4C73-85FD-AB9419E1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D68E67-E03E-4125-9802-7945AF5BB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8D8FC-7B24-4A27-9151-FEBCFE3E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8DDE7-4AF0-42E3-9358-C7679B7B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2DDE5-4942-4C87-BAC8-1AAE47F5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42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C5D6AC-0DCE-4F49-94C7-9BB982D1F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3155FE-E6DF-4326-9B25-958A2B229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0CEF8-0B7D-4212-8108-FC9AB69B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0F9EF1-E4B8-4AF5-AF7B-0C96AC9A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11C23-1F0E-4B23-950B-4E677668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698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94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2664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0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084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3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43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5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17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118AC-0FB0-403C-9435-85CD7A32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141B94-C9EF-4B6F-8779-3AF283E5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BCB815-7008-4FBA-9889-EEB0B441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880E2-24CC-4627-A08E-B681C99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6CFA3E-5C70-440A-827E-7FE232D3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6930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55955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0058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41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587B2-A699-43AD-B17C-F053BA3F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27ED68-2F43-484F-B130-87C4306D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41061D-CBC6-4239-85A5-DA3B6169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1EF6BE-0F94-4C94-B1E5-4B6B388D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F7C7CF-EC93-4801-A504-9A311DAD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728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6092E-8108-4AB0-9C2F-28DFDDDE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752500-B771-48F3-916C-A28BCC8B5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F8BF5B-8876-439E-BF2C-ABB986480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58A610-63BB-469B-A128-235DD89C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4D4839-38FE-49CF-B4B2-4F05A367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ECFFD6-1FCD-4EB2-965F-EC59C52B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28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5B7D6-954D-495D-A25E-96D67274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A5E83A-8B76-43E0-818C-86981BAE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A9F7E9-AB83-4E65-960F-2D37C68CB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C0209F-990B-4D28-90E2-85269FEB5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22DF50-8F70-4CCE-887A-EAC5CB801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2126B5-5708-4021-8E52-BF2674D9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8F92F5-975D-4708-B764-A158E8EB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65CE38-210D-40FF-9AA7-A47D3978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013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72D60-2B52-4EA3-B746-B8F758C2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114277-31FC-49F1-AF4D-194FA178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233E7E-5CDB-479E-83D8-5A683D62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BB0F6F-3FE4-4317-83FC-0EED6174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75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788DF2-70F2-4250-AB1C-4E73B80C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645AA2-9E3A-4BEB-93D6-A483BF37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EB311E-5CCD-474E-A1C2-04B8CCA0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27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78120-B359-4551-AC63-EF5E672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C5515-E900-4916-9251-428ABE3B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3DCA2-4713-428B-BE18-5FAD41BC2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EE9121-D56C-4FBF-B373-157FBDAE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3B63CC-05E1-49DA-B522-4D022B62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19475-AF77-48E6-938D-712574A4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9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A8B0C-624C-46AA-8E35-D5D92B51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8AEB39-1DEF-42E3-B71B-C7B0D6FBF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AC6360-A0BD-49E6-B820-48F24B123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F2A9B9-722D-4DAB-9470-45E3B0D2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2059B7-E36D-4DBA-87E6-EB940849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A25D-CC78-4C1A-B01A-97881710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42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4E71A0-CE05-46C3-A202-B03FAF02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1A144B-3406-4F5F-A1C4-547E4C5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F7A02-4FFA-4DE0-8362-C56D96141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269A7-9BE3-4A1B-B5DB-E93CB96B4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3B495-0DC9-4C5F-9BBF-CF6B0C0FE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4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D1A715-E573-4C55-A5EF-9010972A3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n-US" altLang="es-CO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D3BF57E-C116-47B1-9CC9-C38C62257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Editar los estilos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151856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712373"/>
            <a:chOff x="0" y="0"/>
            <a:chExt cx="9144000" cy="5034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033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3799" y="4181924"/>
              <a:ext cx="3160199" cy="58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9804" y="3541723"/>
              <a:ext cx="2469220" cy="792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040EFC-1B7D-4CBF-9E5C-4271DEE73420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D745D7-1124-460B-8CB5-7E03951C3695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CONSOLAS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7F8997-C3B7-4279-98CD-45135656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1731257"/>
            <a:ext cx="11288700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BC80CB3-A277-4000-BBAA-D7C68D80F50E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5D01B30-D2A2-46E2-9699-37568DAD5055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ACCESORIOS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C2CD-F860-407C-8D1B-BA1E8F20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1643269"/>
            <a:ext cx="11202963" cy="41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8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F4B497C-8883-40AD-98AB-5F084538DE6D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4E0D574-B8EA-492E-AE5A-A931ADD1F14D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CARRITO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9087BE-F3BF-4865-8670-41A8F095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" y="1876208"/>
            <a:ext cx="1098385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5E0606-E618-41C4-80A3-AEDBE71ADDCB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55BA6CC-2424-4201-9461-9D3E2C07F0E3}"/>
              </a:ext>
            </a:extLst>
          </p:cNvPr>
          <p:cNvSpPr txBox="1">
            <a:spLocks/>
          </p:cNvSpPr>
          <p:nvPr/>
        </p:nvSpPr>
        <p:spPr>
          <a:xfrm>
            <a:off x="1219200" y="1404384"/>
            <a:ext cx="9753600" cy="2902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MUCHAS GRACIAS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POR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SU ATENCIÓN</a:t>
            </a:r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8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471149" cy="2139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6034" y="5940863"/>
            <a:ext cx="2388497" cy="4577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102997-3FD7-43B9-B828-6ED87B38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093" y="2281660"/>
            <a:ext cx="4116986" cy="4116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9">
            <a:extLst>
              <a:ext uri="{FF2B5EF4-FFF2-40B4-BE49-F238E27FC236}">
                <a16:creationId xmlns:a16="http://schemas.microsoft.com/office/drawing/2014/main" id="{B73F8EDA-E514-4C04-B6C4-28E93BEA292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24000" y="4144617"/>
            <a:ext cx="9144000" cy="19812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CO" altLang="es-CO" dirty="0">
              <a:solidFill>
                <a:srgbClr val="5F5F5F"/>
              </a:solidFill>
            </a:endParaRP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2F5BE488-E6C2-4952-94F0-F4A9E0DD54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52591" y="4114800"/>
            <a:ext cx="4230756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s-CO" sz="4000" dirty="0">
                <a:solidFill>
                  <a:schemeClr val="tx1"/>
                </a:solidFill>
              </a:rPr>
              <a:t>STAR TECHNOLOGY</a:t>
            </a:r>
            <a:endParaRPr lang="ru-RU" altLang="es-CO" sz="4000" dirty="0">
              <a:solidFill>
                <a:schemeClr val="tx1"/>
              </a:solidFill>
            </a:endParaRPr>
          </a:p>
        </p:txBody>
      </p:sp>
      <p:sp>
        <p:nvSpPr>
          <p:cNvPr id="2052" name="Rectangle 8">
            <a:extLst>
              <a:ext uri="{FF2B5EF4-FFF2-40B4-BE49-F238E27FC236}">
                <a16:creationId xmlns:a16="http://schemas.microsoft.com/office/drawing/2014/main" id="{D054C519-BD3F-4CEA-B0A9-2C0E5E16F8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056782" y="5257800"/>
            <a:ext cx="3422374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s-CO" dirty="0">
                <a:solidFill>
                  <a:schemeClr val="accent5">
                    <a:lumMod val="75000"/>
                  </a:schemeClr>
                </a:solidFill>
              </a:rPr>
              <a:t>Proyecto E-commerce</a:t>
            </a:r>
            <a:endParaRPr lang="ru-RU" alt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A37143-8848-40DE-85D0-06013DFC2DFE}"/>
              </a:ext>
            </a:extLst>
          </p:cNvPr>
          <p:cNvSpPr/>
          <p:nvPr/>
        </p:nvSpPr>
        <p:spPr>
          <a:xfrm>
            <a:off x="5080337" y="2011882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s-CO" sz="3200" dirty="0">
                <a:solidFill>
                  <a:schemeClr val="accent5">
                    <a:lumMod val="10000"/>
                  </a:schemeClr>
                </a:solidFill>
                <a:latin typeface="Britannic Bold" panose="020B0903060703020204" pitchFamily="34" charset="0"/>
              </a:rPr>
              <a:t>PRESENTA</a:t>
            </a:r>
            <a:endParaRPr lang="ru-RU" altLang="es-CO" sz="3200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7E5A5-8E2D-4EE9-AA2E-1B2BF0E2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79" y="145430"/>
            <a:ext cx="9753600" cy="715962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GRUPO DE TRABAJO</a:t>
            </a:r>
            <a:endParaRPr lang="es-CO" dirty="0">
              <a:solidFill>
                <a:schemeClr val="accent4">
                  <a:lumMod val="50000"/>
                </a:schemeClr>
              </a:solidFill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CDB97DB3-64F1-4F26-B1EB-365F10ECC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645548"/>
              </p:ext>
            </p:extLst>
          </p:nvPr>
        </p:nvGraphicFramePr>
        <p:xfrm>
          <a:off x="4453634" y="1475047"/>
          <a:ext cx="2105025" cy="254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39FFEBF-2E43-473F-BBF1-279E610A3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040459"/>
              </p:ext>
            </p:extLst>
          </p:nvPr>
        </p:nvGraphicFramePr>
        <p:xfrm>
          <a:off x="592005" y="712306"/>
          <a:ext cx="2619375" cy="246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AD0D1ACE-0809-4E3A-8E52-DDE1BE84A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80389"/>
              </p:ext>
            </p:extLst>
          </p:nvPr>
        </p:nvGraphicFramePr>
        <p:xfrm>
          <a:off x="8074554" y="1064745"/>
          <a:ext cx="2619375" cy="238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47784D3F-7E1B-4192-AB66-E69EE5E5C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261493"/>
              </p:ext>
            </p:extLst>
          </p:nvPr>
        </p:nvGraphicFramePr>
        <p:xfrm>
          <a:off x="7989517" y="3833486"/>
          <a:ext cx="1938705" cy="224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74A45061-C6F8-4D85-98B1-B9F4E58AFBBB}"/>
              </a:ext>
            </a:extLst>
          </p:cNvPr>
          <p:cNvSpPr txBox="1"/>
          <p:nvPr/>
        </p:nvSpPr>
        <p:spPr>
          <a:xfrm>
            <a:off x="519345" y="3142647"/>
            <a:ext cx="32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Backend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ADF841E-B318-4341-8A13-A19ECFE93062}"/>
              </a:ext>
            </a:extLst>
          </p:cNvPr>
          <p:cNvSpPr/>
          <p:nvPr/>
        </p:nvSpPr>
        <p:spPr>
          <a:xfrm>
            <a:off x="1038479" y="6081787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Desarrolladora Frontend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ABA56FE-D396-407E-8FE9-CF93C449C7FC}"/>
              </a:ext>
            </a:extLst>
          </p:cNvPr>
          <p:cNvSpPr txBox="1"/>
          <p:nvPr/>
        </p:nvSpPr>
        <p:spPr>
          <a:xfrm>
            <a:off x="8074554" y="3330311"/>
            <a:ext cx="32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Backend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754B3FA-C99F-461B-A6EA-E7350F7D579F}"/>
              </a:ext>
            </a:extLst>
          </p:cNvPr>
          <p:cNvSpPr/>
          <p:nvPr/>
        </p:nvSpPr>
        <p:spPr>
          <a:xfrm>
            <a:off x="4865177" y="4002158"/>
            <a:ext cx="1555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Maquetador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8D86D90B-D382-4FF9-B13C-F1D106675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905662"/>
              </p:ext>
            </p:extLst>
          </p:nvPr>
        </p:nvGraphicFramePr>
        <p:xfrm>
          <a:off x="935165" y="3833485"/>
          <a:ext cx="2788784" cy="2312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8" name="Rectángulo 27">
            <a:extLst>
              <a:ext uri="{FF2B5EF4-FFF2-40B4-BE49-F238E27FC236}">
                <a16:creationId xmlns:a16="http://schemas.microsoft.com/office/drawing/2014/main" id="{6BC9C2F7-B88A-4FE3-8FAE-2F2296A4D7CE}"/>
              </a:ext>
            </a:extLst>
          </p:cNvPr>
          <p:cNvSpPr/>
          <p:nvPr/>
        </p:nvSpPr>
        <p:spPr>
          <a:xfrm>
            <a:off x="7485661" y="6021925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Frontend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4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012F92C-D567-4ED8-B1F1-C79E706B66EF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A8A357-9374-4DB1-9373-FAE78D51A749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50000"/>
                  </a:schemeClr>
                </a:solidFill>
                <a:latin typeface="Bauhaus 93" panose="04030905020B02020C02" pitchFamily="82" charset="0"/>
              </a:rPr>
              <a:t>DESCRIPCION DEL PROYECTO</a:t>
            </a:r>
            <a:endParaRPr lang="es-CO" dirty="0">
              <a:solidFill>
                <a:schemeClr val="tx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09A327F-40D9-4D11-BBF1-98A16CB43590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871353"/>
            <a:ext cx="3869635" cy="132956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s-CO" sz="4000">
                <a:solidFill>
                  <a:schemeClr val="tx1">
                    <a:lumMod val="50000"/>
                  </a:schemeClr>
                </a:solidFill>
                <a:latin typeface="Algerian" panose="04020705040A02060702" pitchFamily="82" charset="0"/>
              </a:rPr>
              <a:t>STAR TECHNOLOGY</a:t>
            </a:r>
            <a:endParaRPr lang="en-US" altLang="es-CO" sz="4000" dirty="0">
              <a:solidFill>
                <a:schemeClr val="tx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BD119-F28C-437B-A827-41D94619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0" y="1871353"/>
            <a:ext cx="5336499" cy="36090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9B6ECB0-CD56-4673-AF50-2159DF935EE4}"/>
              </a:ext>
            </a:extLst>
          </p:cNvPr>
          <p:cNvSpPr/>
          <p:nvPr/>
        </p:nvSpPr>
        <p:spPr>
          <a:xfrm>
            <a:off x="584616" y="3428999"/>
            <a:ext cx="55113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s-CO" sz="2200" dirty="0">
                <a:solidFill>
                  <a:schemeClr val="tx1">
                    <a:lumMod val="50000"/>
                  </a:schemeClr>
                </a:solidFill>
              </a:rPr>
              <a:t>Es una pagina de comercio digital creada para satisfacer los gustos de las personas que la visitan, esta direccionada a la tecnología brindándoles a nuestros visitantes lo mas reciente en sus artículos, cuenta con Pago Seguro y Asesorías de compra</a:t>
            </a:r>
            <a:r>
              <a:rPr lang="es-CO" altLang="es-CO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37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84D74-CE20-424E-B9CA-E264BF52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Objetivo principal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1F133-C8CD-4442-82F4-C23F5BEE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9" y="2331524"/>
            <a:ext cx="6162261" cy="2286001"/>
          </a:xfrm>
        </p:spPr>
        <p:txBody>
          <a:bodyPr/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accent4">
                    <a:lumMod val="50000"/>
                  </a:schemeClr>
                </a:solidFill>
              </a:rPr>
              <a:t>El E-</a:t>
            </a:r>
            <a:r>
              <a:rPr lang="es-MX" sz="2400" dirty="0" err="1">
                <a:solidFill>
                  <a:schemeClr val="accent4">
                    <a:lumMod val="50000"/>
                  </a:schemeClr>
                </a:solidFill>
              </a:rPr>
              <a:t>commerce</a:t>
            </a:r>
            <a:r>
              <a:rPr lang="es-MX" sz="2400" dirty="0">
                <a:solidFill>
                  <a:schemeClr val="accent4">
                    <a:lumMod val="50000"/>
                  </a:schemeClr>
                </a:solidFill>
              </a:rPr>
              <a:t> representa una nueva oportunidad de negocio para las empresas ya que, con la expansión del Internet y la aparición de nuevas tecnologías las estrategias de relacionamiento entre las empresas y los clientes están cambiando, trayendo consigo un sin fin de oportunidades para lograr un mejor posicionamiento de marca y una relación a largo plazo con sus usuarios. </a:t>
            </a:r>
            <a:endParaRPr lang="es-CO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FFC401-BE37-479D-BAD0-F0612792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14" y="2362201"/>
            <a:ext cx="2133598" cy="21335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1FED8A-2C1C-48D3-9BAA-F6B576AF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31" y="4513564"/>
            <a:ext cx="2351456" cy="15676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E8B6B8-C5B3-47A0-9B37-E1E9389D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12" y="2379966"/>
            <a:ext cx="2381023" cy="20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37209D4-CD9A-44DC-8B70-1B879BCD2F6E}"/>
              </a:ext>
            </a:extLst>
          </p:cNvPr>
          <p:cNvSpPr/>
          <p:nvPr/>
        </p:nvSpPr>
        <p:spPr>
          <a:xfrm>
            <a:off x="344556" y="573155"/>
            <a:ext cx="11622157" cy="59204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5DCCC-BE23-48B3-94DF-BB69088954BB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Interfaz HOME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B116E0-6484-4467-8B7A-D785EA745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895061"/>
            <a:ext cx="11317357" cy="44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3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AE515D6-9ECE-4F89-A4E2-ABEFF0E20777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42AF982-3F9B-48AE-95CE-A1E94F58A6A8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MOVILES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68245-D974-4CEA-9D27-150A29FF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7" y="1762539"/>
            <a:ext cx="10936226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5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BB5359-8449-4B43-A10E-222BE506262D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53A3C7C-62B0-4E7B-B6E0-52594EEDF3DA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PORTATILES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77316-E163-4DB2-9210-4665EC808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" y="1643268"/>
            <a:ext cx="10650436" cy="44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5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-template-24">
  <a:themeElements>
    <a:clrScheme name="">
      <a:dk1>
        <a:srgbClr val="5F5F5F"/>
      </a:dk1>
      <a:lt1>
        <a:srgbClr val="FFFFFF"/>
      </a:lt1>
      <a:dk2>
        <a:srgbClr val="FFFFFF"/>
      </a:dk2>
      <a:lt2>
        <a:srgbClr val="820044"/>
      </a:lt2>
      <a:accent1>
        <a:srgbClr val="E70303"/>
      </a:accent1>
      <a:accent2>
        <a:srgbClr val="F96F1C"/>
      </a:accent2>
      <a:accent3>
        <a:srgbClr val="FFFFFF"/>
      </a:accent3>
      <a:accent4>
        <a:srgbClr val="505050"/>
      </a:accent4>
      <a:accent5>
        <a:srgbClr val="F1AAAA"/>
      </a:accent5>
      <a:accent6>
        <a:srgbClr val="E26418"/>
      </a:accent6>
      <a:hlink>
        <a:srgbClr val="BD0345"/>
      </a:hlink>
      <a:folHlink>
        <a:srgbClr val="660033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155</Words>
  <Application>Microsoft Office PowerPoint</Application>
  <PresentationFormat>Panorámica</PresentationFormat>
  <Paragraphs>30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5" baseType="lpstr">
      <vt:lpstr>MingLiU_HKSCS-ExtB</vt:lpstr>
      <vt:lpstr>Algerian</vt:lpstr>
      <vt:lpstr>Arial</vt:lpstr>
      <vt:lpstr>Bauhaus 93</vt:lpstr>
      <vt:lpstr>Britannic Bold</vt:lpstr>
      <vt:lpstr>Brush Script MT</vt:lpstr>
      <vt:lpstr>Calibri</vt:lpstr>
      <vt:lpstr>Calibri Light</vt:lpstr>
      <vt:lpstr>Microsoft Sans Serif</vt:lpstr>
      <vt:lpstr>Verdana</vt:lpstr>
      <vt:lpstr>Tema de Office</vt:lpstr>
      <vt:lpstr>powerpoint-template-24</vt:lpstr>
      <vt:lpstr>Presentación de PowerPoint</vt:lpstr>
      <vt:lpstr>Presentación de PowerPoint</vt:lpstr>
      <vt:lpstr>STAR TECHNOLOGY</vt:lpstr>
      <vt:lpstr>GRUPO DE TRABAJO</vt:lpstr>
      <vt:lpstr>Presentación de PowerPoint</vt:lpstr>
      <vt:lpstr>Objetivo principal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EDWARD LAITON ZARATE</dc:creator>
  <cp:lastModifiedBy>William Garcia Meza</cp:lastModifiedBy>
  <cp:revision>17</cp:revision>
  <dcterms:created xsi:type="dcterms:W3CDTF">2022-03-31T17:23:31Z</dcterms:created>
  <dcterms:modified xsi:type="dcterms:W3CDTF">2022-04-01T00:36:29Z</dcterms:modified>
</cp:coreProperties>
</file>